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7" r:id="rId2"/>
    <p:sldMasterId id="2147483724" r:id="rId3"/>
    <p:sldMasterId id="2147483736" r:id="rId4"/>
  </p:sldMasterIdLst>
  <p:sldIdLst>
    <p:sldId id="277" r:id="rId5"/>
    <p:sldId id="269" r:id="rId6"/>
    <p:sldId id="280" r:id="rId7"/>
    <p:sldId id="278" r:id="rId8"/>
    <p:sldId id="281" r:id="rId9"/>
    <p:sldId id="283" r:id="rId10"/>
    <p:sldId id="270" r:id="rId11"/>
    <p:sldId id="259" r:id="rId12"/>
    <p:sldId id="284" r:id="rId13"/>
    <p:sldId id="286" r:id="rId14"/>
    <p:sldId id="279" r:id="rId15"/>
    <p:sldId id="276" r:id="rId16"/>
    <p:sldId id="268" r:id="rId17"/>
  </p:sldIdLst>
  <p:sldSz cx="9144000" cy="5143500" type="screen16x9"/>
  <p:notesSz cx="7559675" cy="10691813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spc="0" baseline="0">
        <a:solidFill>
          <a:schemeClr val="tx1"/>
        </a:solidFill>
        <a:effectLst/>
        <a:latin typeface="Arial" pitchFamily="2" charset="0"/>
        <a:ea typeface="DejaVu Sans" pitchFamily="1" charset="0"/>
        <a:cs typeface="DejaVu Sans" pitchFamily="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" xmlns:p14="http://schemas.microsoft.com/office/powerpoint/2010/main" xmlns:pr="smNativeData" dt="1531950666" val="931" rev64="64" revOS="3"/>
      <pr:smFileRevision xmlns="" xmlns:p14="http://schemas.microsoft.com/office/powerpoint/2010/main" xmlns:pr="smNativeData" dt="1531950666" val="0"/>
      <pr:guideOptions xmlns="" xmlns:p14="http://schemas.microsoft.com/office/powerpoint/2010/main" xmlns:pr="smNativeData" dt="1531950666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 varScale="1">
        <p:scale>
          <a:sx n="97" d="100"/>
          <a:sy n="97" d="100"/>
        </p:scale>
        <p:origin x="444" y="84"/>
      </p:cViewPr>
      <p:guideLst>
        <p:guide orient="horz" pos="2160"/>
        <p:guide pos="3840"/>
      </p:guideLst>
    </p:cSldViewPr>
  </p:slideViewPr>
  <p:outlineViewPr>
    <p:cViewPr>
      <p:scale>
        <a:sx n="303" d="100"/>
        <a:sy n="30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>
        <p:scale>
          <a:sx n="81" d="100"/>
          <a:sy n="81" d="100"/>
        </p:scale>
        <p:origin x="980" y="156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G81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/RAAAHQ1AAC9GQAAEAAAACYAAAAIAAAAPQAAAAAAAAA="/>
              </a:ext>
            </a:extLst>
          </p:cNvSpPr>
          <p:nvPr>
            <p:ph/>
          </p:nvPr>
        </p:nvSpPr>
        <p:spPr>
          <a:xfrm>
            <a:off x="46736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IQb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UXlg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1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D9Ag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xAAAGYHAACfJwAAvx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202690"/>
            <a:ext cx="3738880" cy="2982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2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UfyV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xAAAGYHAACfJwAAvx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202690"/>
            <a:ext cx="3738880" cy="29825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42DT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AkE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vIAAAAAAAAA="/>
              </a:ext>
            </a:extLst>
          </p:cNvSpPr>
          <p:nvPr>
            <p:ph type="sub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>
            <a:lvl1pPr algn="ctr"/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Lyyeg4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kPV2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DAGQ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DAGQ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DAGQAAEAAAACYAAAAIAAAAvYAAAAAAAAA="/>
              </a:ext>
            </a:extLst>
          </p:cNvSpPr>
          <p:nvPr>
            <p:ph type="subTitle"/>
          </p:nvPr>
        </p:nvSpPr>
        <p:spPr>
          <a:xfrm>
            <a:off x="457200" y="205105"/>
            <a:ext cx="8228965" cy="3980815"/>
          </a:xfrm>
        </p:spPr>
        <p:txBody>
          <a:bodyPr vert="horz" wrap="square" lIns="0" tIns="0" rIns="0" bIns="0" numCol="1" anchor="ctr">
            <a:prstTxWarp prst="textNoShape">
              <a:avLst/>
            </a:prstTxWarp>
          </a:bodyPr>
          <a:lstStyle>
            <a:lvl1pPr algn="ctr"/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IQb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DAGQ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vIAAAAAAAAA="/>
              </a:ext>
            </a:extLst>
          </p:cNvSpPr>
          <p:nvPr>
            <p:ph type="sub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>
            <a:lvl1pPr algn="ctr"/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DAGQ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/RAAAHQ1AAC9GQAAEAAAACYAAAAIAAAAPQAAAAAAAAA="/>
              </a:ext>
            </a:extLst>
          </p:cNvSpPr>
          <p:nvPr>
            <p:ph/>
          </p:nvPr>
        </p:nvSpPr>
        <p:spPr>
          <a:xfrm>
            <a:off x="46736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G81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G81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/RAAAHQ1AAC9GQAAEAAAACYAAAAIAAAAPQAAAAAAAAA="/>
              </a:ext>
            </a:extLst>
          </p:cNvSpPr>
          <p:nvPr>
            <p:ph/>
          </p:nvPr>
        </p:nvSpPr>
        <p:spPr>
          <a:xfrm>
            <a:off x="46736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" name="PlaceHolder 5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IQb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pic>
        <p:nvPicPr>
          <p:cNvPr id="5" name="Picture1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xAAAGYHAACfJwAAvx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202690"/>
            <a:ext cx="3738880" cy="2982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2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nxAAAGYHAACfJwAAvxk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01925" y="1202690"/>
            <a:ext cx="3738880" cy="29825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A4F6-86FA-F045-A0C7-7BF053F53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704A7-774F-BF44-9CFF-A7FB56B1C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6F5C3-05C6-3A48-951F-A4936D0BB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C9F94-B37F-3C4E-B74A-0014AD19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58B2E-4F6F-BC40-B0F3-F028016A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5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3CD8-3777-5C45-A294-EC79DC44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152B7-FCEE-7142-B170-EAC7A2CA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ED0AD-6C47-ED41-98C9-3C21390B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53303-47DE-5E48-AE71-890B9534C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0DEB-6109-704E-B01E-331DD4DE0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77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A3551-0DF6-EF45-9E67-A6A5A5D4E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95B9D-33FC-7246-BE56-B942F52AF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DE9C6-307C-3847-9642-8C4F038B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98ECB-C051-8C48-8B17-91AE1861A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B8D5-0114-6940-AD09-7B114B5CE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5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8840-FDA9-2643-94B5-8F5AAF44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3134-3338-554A-BADA-3E7EF882D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A979B-3089-964F-A517-099D71B85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3A101-BB30-884E-8916-5E730A2D8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11657-46AF-904B-BD3E-DC17B163C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8348B-1BD0-1C40-8072-680B2447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3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B607-5D91-1F4C-AE85-7683AD3CE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E231B-C19B-CD44-B245-7FCAAF82B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E45C0-FD80-AE48-9D81-C53552C3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27D11-54A1-3948-99B7-36E499B89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2D391-A2AC-AE4B-84F4-B07AB824E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F6FD5-DD20-DB43-BFEF-5E410740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EC0B72-92AA-944E-8585-4B8C1B35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68A96-65E7-7E4C-8146-98F493E1B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1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G81AADAGQAAEAAAACYAAAAIAAAAPAAAAAAAAAA="/>
              </a:ext>
            </a:extLst>
          </p:cNvSpPr>
          <p:nvPr>
            <p:ph/>
          </p:nvPr>
        </p:nvSpPr>
        <p:spPr/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6FE2E-6A59-2640-BDBB-AE95440C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9235B-8A26-9341-8FFC-41325BEEB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D02980-E19A-2645-AED2-9791180A4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43AF5-EAA0-2B47-9269-89E8B4E7B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2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634948-3E1F-8E40-AF55-2BFB2A9B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B0131-783D-9440-A794-E029512B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28B3E-8DEF-504E-B99F-F2ADC8C9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4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8092-AC9B-AB4B-A6D9-53A056EAF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A953-A38B-3143-9213-EEF0AFBC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C9502-7B72-F74A-A93E-6D9C0DED6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447F2-2B2C-4944-AF83-C739AFF6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877BD4-468F-5D46-8133-BDFF83ED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B6A6-C647-B647-987E-A1C8B8C18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2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2C6-9A15-1941-BEA9-A9392119D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BB848E-9803-4142-AF56-81841F89B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36FB5-1510-914D-8BC1-B05E9D2D0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DB9FC-9112-C740-B0A7-3CCAA28E4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2F962-0E79-B442-AC22-C5197B99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A0500-5869-FC4C-9C0D-CBDA8A27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2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6F28-B275-C548-A666-78A4129C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194514-E37D-4B4C-8524-14B6E7B2FB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9A937-1B59-DC4B-B066-21B0A31B0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FC08C-BC0A-A84B-9604-54A78F96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6E0F1-E8E4-F24D-9447-04F9BA83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51AD4-EC0D-0C42-8D17-BC648377B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0C39E7-E1A3-2B4E-8C34-9BFD76F58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466A6-5D83-6342-B26E-98C8FE2C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C2295-DED2-E649-BF4D-2C5D1BD90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00091-80C9-9046-8F32-370C47C1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1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43000" y="841772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4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040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3888" y="3442097"/>
            <a:ext cx="7886700" cy="1125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704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890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DAGQ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DwlQ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DAGQ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1" cy="9941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260873"/>
            <a:ext cx="3868342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29150" y="1260873"/>
            <a:ext cx="388739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51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4303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548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887390" y="740569"/>
            <a:ext cx="4629151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3" indent="-195943">
              <a:defRPr sz="2400"/>
            </a:lvl2pPr>
            <a:lvl3pPr marL="914400" indent="-228600">
              <a:defRPr sz="2400"/>
            </a:lvl3pPr>
            <a:lvl4pPr marL="1303020" indent="-274320">
              <a:defRPr sz="2400"/>
            </a:lvl4pPr>
            <a:lvl5pPr marL="1645920" indent="-274320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29840" y="1543050"/>
            <a:ext cx="2949179" cy="28586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89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3887390" y="740569"/>
            <a:ext cx="4629151" cy="365521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9" cy="28586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38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981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66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1GlgE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DAGQAAEAAAACYAAAAIAAAAvYAAAAAAAAA="/>
              </a:ext>
            </a:extLst>
          </p:cNvSpPr>
          <p:nvPr>
            <p:ph type="subTitle"/>
          </p:nvPr>
        </p:nvSpPr>
        <p:spPr>
          <a:xfrm>
            <a:off x="457200" y="205105"/>
            <a:ext cx="8228965" cy="3980815"/>
          </a:xfrm>
        </p:spPr>
        <p:txBody>
          <a:bodyPr vert="horz" wrap="square" lIns="0" tIns="0" rIns="0" bIns="0" numCol="1" anchor="ctr">
            <a:prstTxWarp prst="textNoShape">
              <a:avLst/>
            </a:prstTxWarp>
          </a:bodyPr>
          <a:lstStyle>
            <a:lvl1pPr algn="ctr"/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IQb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DAGQ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DAGQ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2982595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/RAAAHQ1AAC9GQAAEAAAACYAAAAIAAAAPQAAAAAAAAA="/>
              </a:ext>
            </a:extLst>
          </p:cNvSpPr>
          <p:nvPr>
            <p:ph/>
          </p:nvPr>
        </p:nvSpPr>
        <p:spPr>
          <a:xfrm>
            <a:off x="4673600" y="276161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QwEAAG81AACLBgAAEAAAACYAAAAIAAAAPAAAAAAAAAA="/>
              </a:ext>
            </a:extLst>
          </p:cNvSpPr>
          <p:nvPr>
            <p:ph type="title"/>
          </p:nvPr>
        </p:nvSpPr>
        <p:spPr/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ZwcAAIQbAAAnEAAAEAAAACYAAAAIAAAAPQAAAAAAAAA="/>
              </a:ext>
            </a:extLst>
          </p:cNvSpPr>
          <p:nvPr>
            <p:ph/>
          </p:nvPr>
        </p:nvSpPr>
        <p:spPr>
          <a:xfrm>
            <a:off x="4572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4" name="PlaceHolder 3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HAAAZwcAAHQ1AAAnEAAAEAAAACYAAAAIAAAAPQAAAAAAAAA="/>
              </a:ext>
            </a:extLst>
          </p:cNvSpPr>
          <p:nvPr>
            <p:ph/>
          </p:nvPr>
        </p:nvSpPr>
        <p:spPr>
          <a:xfrm>
            <a:off x="4673600" y="1203325"/>
            <a:ext cx="4015740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5" name="PlaceHolder 4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AgAA/RAAAG81AAC9GQAAEAAAACYAAAAIAAAAPQAAAAAAAAA="/>
              </a:ext>
            </a:extLst>
          </p:cNvSpPr>
          <p:nvPr>
            <p:ph/>
          </p:nvPr>
        </p:nvSpPr>
        <p:spPr>
          <a:xfrm>
            <a:off x="457200" y="2761615"/>
            <a:ext cx="8228965" cy="1422400"/>
          </a:xfr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QwEAAG81AACLBgAAEAAAACYAAAAIAAAAvQ8AAAAAAAA="/>
              </a:ext>
            </a:extLst>
          </p:cNvSpPr>
          <p:nvPr>
            <p:ph type="title"/>
          </p:nvPr>
        </p:nvSpPr>
        <p:spPr>
          <a:xfrm>
            <a:off x="457200" y="205105"/>
            <a:ext cx="8228965" cy="858520"/>
          </a:xfrm>
          <a:prstGeom prst="rect">
            <a:avLst/>
          </a:prstGeom>
        </p:spPr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r>
              <a:rPr lang="en-gb" sz="4400"/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ZwcAAG81AADAGQAAEAAAACYAAAAIAAAAPQ8AAAAAAAA="/>
              </a:ext>
            </a:extLst>
          </p:cNvSpPr>
          <p:nvPr>
            <p:ph type="body"/>
          </p:nvPr>
        </p:nvSpPr>
        <p:spPr>
          <a:xfrm>
            <a:off x="457200" y="1203325"/>
            <a:ext cx="8228965" cy="2982595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buSzPts val="1440"/>
              <a:buFont typeface="StarSymbol" charset="0"/>
              <a:buChar char=""/>
            </a:pPr>
            <a:r>
              <a:rPr lang="en-gb" sz="3200"/>
              <a:t>Click to edit the outline text format</a:t>
            </a:r>
          </a:p>
          <a:p>
            <a:pPr lvl="1">
              <a:buSzPts val="2100"/>
              <a:buFont typeface="StarSymbol" charset="0"/>
              <a:buChar char=""/>
            </a:pPr>
            <a:r>
              <a:rPr lang="en-gb" sz="2800"/>
              <a:t>Second Outline Level</a:t>
            </a:r>
          </a:p>
          <a:p>
            <a:pPr lvl="2">
              <a:buSzPts val="1080"/>
              <a:buFont typeface="StarSymbol" charset="0"/>
              <a:buChar char=""/>
            </a:pPr>
            <a:r>
              <a:rPr lang="en-gb" sz="2400"/>
              <a:t>Third Outline Level</a:t>
            </a:r>
          </a:p>
          <a:p>
            <a:pPr lvl="3">
              <a:buSzPts val="1500"/>
              <a:buFont typeface="StarSymbol" charset="0"/>
              <a:buChar char=""/>
            </a:pPr>
            <a:r>
              <a:rPr lang="en-gb" sz="2000"/>
              <a:t>Fourth Outline Level</a:t>
            </a:r>
          </a:p>
          <a:p>
            <a:pPr lvl="4">
              <a:buSzPts val="900"/>
              <a:buFont typeface="StarSymbol" charset="0"/>
              <a:buChar char=""/>
            </a:pPr>
            <a:r>
              <a:rPr lang="en-gb" sz="2000"/>
              <a:t>Fifth Outline Level</a:t>
            </a:r>
          </a:p>
          <a:p>
            <a:pPr lvl="5">
              <a:buSzPts val="900"/>
              <a:buFont typeface="StarSymbol" charset="0"/>
              <a:buChar char=""/>
            </a:pPr>
            <a:r>
              <a:rPr lang="en-gb" sz="2000"/>
              <a:t>Sixth Outline Level</a:t>
            </a:r>
          </a:p>
          <a:p>
            <a:pPr lvl="6">
              <a:buSzPts val="900"/>
              <a:buFont typeface="StarSymbol" charset="0"/>
              <a:buChar char=""/>
            </a:pPr>
            <a:r>
              <a:rPr lang="en-gb" sz="200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QwEAAG81AACLBgAAEAAAACYAAAAIAAAAvQ8AAAAAAAA="/>
              </a:ext>
            </a:extLst>
          </p:cNvSpPr>
          <p:nvPr>
            <p:ph type="title"/>
          </p:nvPr>
        </p:nvSpPr>
        <p:spPr>
          <a:xfrm>
            <a:off x="457200" y="205105"/>
            <a:ext cx="8228965" cy="858520"/>
          </a:xfrm>
          <a:prstGeom prst="rect">
            <a:avLst/>
          </a:prstGeom>
        </p:spPr>
        <p:txBody>
          <a:bodyPr vert="horz" wrap="square" lIns="0" tIns="0" rIns="0" bIns="0" numCol="1" anchor="ctr">
            <a:prstTxWarp prst="textNoShape">
              <a:avLst/>
            </a:prstTxWarp>
          </a:bodyPr>
          <a:lstStyle/>
          <a:p>
            <a:pPr algn="ctr"/>
            <a:r>
              <a:rPr lang="en-gb" sz="4400"/>
              <a:t>Click to edit the title text format</a:t>
            </a:r>
          </a:p>
        </p:txBody>
      </p:sp>
      <p:sp>
        <p:nvSpPr>
          <p:cNvPr id="3" name="PlaceHolder 2"/>
          <p:cNvSpPr>
            <a:spLocks noGrp="1" noChangeArrowheads="1"/>
            <a:extLst>
              <a:ext uri="smNativeData">
                <pr:smNativeData xmlns="" xmlns:p14="http://schemas.microsoft.com/office/powerpoint/2010/main" xmlns:pr="smNativeData" val="SMDATA_13_SrZPWxMAAAAlAAAAZAAAAA0AAAAAAAAAAAAAAAAAAAAAA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QAgAAZwcAAG81AADAGQAAEAAAACYAAAAIAAAAPQ8AAAAAAAA="/>
              </a:ext>
            </a:extLst>
          </p:cNvSpPr>
          <p:nvPr>
            <p:ph type="body"/>
          </p:nvPr>
        </p:nvSpPr>
        <p:spPr>
          <a:xfrm>
            <a:off x="457200" y="1203325"/>
            <a:ext cx="8228965" cy="2982595"/>
          </a:xfrm>
          <a:prstGeom prst="rect">
            <a:avLst/>
          </a:prstGeom>
        </p:spPr>
        <p:txBody>
          <a:bodyPr vert="horz" wrap="square" lIns="0" tIns="0" rIns="0" bIns="0" numCol="1" anchor="t">
            <a:prstTxWarp prst="textNoShape">
              <a:avLst/>
            </a:prstTxWarp>
          </a:bodyPr>
          <a:lstStyle/>
          <a:p>
            <a:pPr>
              <a:buSzPts val="1440"/>
              <a:buFont typeface="StarSymbol" charset="0"/>
              <a:buChar char=""/>
            </a:pPr>
            <a:r>
              <a:rPr lang="en-gb" sz="3200"/>
              <a:t>Click to edit the outline text format</a:t>
            </a:r>
          </a:p>
          <a:p>
            <a:pPr lvl="1">
              <a:buSzPts val="2100"/>
              <a:buFont typeface="StarSymbol" charset="0"/>
              <a:buChar char=""/>
            </a:pPr>
            <a:r>
              <a:rPr lang="en-gb" sz="2800"/>
              <a:t>Second Outline Level</a:t>
            </a:r>
          </a:p>
          <a:p>
            <a:pPr lvl="2">
              <a:buSzPts val="1080"/>
              <a:buFont typeface="StarSymbol" charset="0"/>
              <a:buChar char=""/>
            </a:pPr>
            <a:r>
              <a:rPr lang="en-gb" sz="2400"/>
              <a:t>Third Outline Level</a:t>
            </a:r>
          </a:p>
          <a:p>
            <a:pPr lvl="3">
              <a:buSzPts val="1500"/>
              <a:buFont typeface="StarSymbol" charset="0"/>
              <a:buChar char=""/>
            </a:pPr>
            <a:r>
              <a:rPr lang="en-gb" sz="2000"/>
              <a:t>Fourth Outline Level</a:t>
            </a:r>
          </a:p>
          <a:p>
            <a:pPr lvl="4">
              <a:buSzPts val="900"/>
              <a:buFont typeface="StarSymbol" charset="0"/>
              <a:buChar char=""/>
            </a:pPr>
            <a:r>
              <a:rPr lang="en-gb" sz="2000"/>
              <a:t>Fifth Outline Level</a:t>
            </a:r>
          </a:p>
          <a:p>
            <a:pPr lvl="5">
              <a:buSzPts val="900"/>
              <a:buFont typeface="StarSymbol" charset="0"/>
              <a:buChar char=""/>
            </a:pPr>
            <a:r>
              <a:rPr lang="en-gb" sz="2000"/>
              <a:t>Sixth Outline Level</a:t>
            </a:r>
          </a:p>
          <a:p>
            <a:pPr lvl="6">
              <a:buSzPts val="900"/>
              <a:buFont typeface="StarSymbol" charset="0"/>
              <a:buChar char=""/>
            </a:pPr>
            <a:r>
              <a:rPr lang="en-gb" sz="200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4F4D69-C245-6249-8B15-DCCE3CE1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30610-F11A-BD41-AC91-E36DF09FC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2CF2F-C7D0-0543-B500-590AEA5982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2A7CA-F01E-FC45-87AA-4CD738BC23BE}" type="datetimeFigureOut">
              <a:rPr lang="en-US" smtClean="0"/>
              <a:t>7/26/2018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51CB-3C50-064C-BB02-594A6E819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96EA-47A8-3249-BEF0-F6E3AC481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0AD8A-29F6-9C41-AE8A-75C493C8B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8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81955" y="4788769"/>
            <a:ext cx="233396" cy="23083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553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25829" marR="0" indent="-240029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2954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383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12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241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670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099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7145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0574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4003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27432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7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="" xmlns:p14="http://schemas.microsoft.com/office/powerpoint/2010/main" xmlns:pr="smNativeData" val="SMDATA_15_SrZPWxMAAAAlAAAAEQ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IAAg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NQQAAOj////iMwAApR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-15240"/>
            <a:ext cx="7750175" cy="5159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SrZP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EAAABAOAAApR8AAA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2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SrZP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B7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ZhAAAMQBAADjJwAA3yI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665730" y="287020"/>
            <a:ext cx="3818255" cy="53816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A9OAAAoR8AABAAAAAmAAAACAAAAP//////////"/>
              </a:ext>
            </a:extLst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095" cy="5141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2"/>
          <p:cNvPicPr>
            <a:extLst>
              <a:ext uri="smNativeData">
                <pr:smNativeData xmlns="" xmlns:p14="http://schemas.microsoft.com/office/powerpoint/2010/main" xmlns:pr="smNativeData" val="SMDATA_15_SrZPW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CQAAAPj///9GOAAAmR8AABAAAAAmAAAACAAAAP//////////"/>
              </a:ext>
            </a:extLst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" y="-5080"/>
            <a:ext cx="9142095" cy="51415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9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extLst>
              <a:ext uri="smNativeData">
                <pr:smNativeData xmlns="" xmlns:p14="http://schemas.microsoft.com/office/powerpoint/2010/main" xmlns:pr="smNativeData" val="SMDATA_15_SrZPWxMAAAAlAAAAEQ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AAAAAAAAAAA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/////wAAAABAOAAAox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9144635" cy="5142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C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9E3EA8-120D-3B4E-8945-71A66D1DF3A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77" y="1097142"/>
            <a:ext cx="4333353" cy="9992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D69DA94-3F8F-0046-ABE9-B7705AE27E0B}"/>
              </a:ext>
            </a:extLst>
          </p:cNvPr>
          <p:cNvSpPr/>
          <p:nvPr/>
        </p:nvSpPr>
        <p:spPr>
          <a:xfrm>
            <a:off x="738554" y="328930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685800" rtl="0"/>
            <a:r>
              <a:rPr lang="en-US" sz="1650" b="1" kern="1200" dirty="0">
                <a:solidFill>
                  <a:prstClr val="white"/>
                </a:solidFill>
                <a:latin typeface="FreightSans Pro Semibold" panose="02000606030000020004" pitchFamily="2" charset="0"/>
                <a:ea typeface="+mn-ea"/>
                <a:cs typeface="+mn-cs"/>
              </a:rPr>
              <a:t>AI-Assisted Road Tracing validated by editors to increase road coverage in OpenStreetMap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1DBA08-7344-C648-AFD2-A0F4184489D9}"/>
              </a:ext>
            </a:extLst>
          </p:cNvPr>
          <p:cNvCxnSpPr>
            <a:cxnSpLocks/>
          </p:cNvCxnSpPr>
          <p:nvPr/>
        </p:nvCxnSpPr>
        <p:spPr>
          <a:xfrm>
            <a:off x="5634113" y="432581"/>
            <a:ext cx="0" cy="42519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3F741E-D03E-774C-AB2D-F250A3CEEF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443" y="2094132"/>
            <a:ext cx="2643070" cy="9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SrZP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P////9AOAAApB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44000" cy="5144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CustomShape 1"/>
          <p:cNvSpPr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IBwAA2QIAADQxAACBEgAAEAAAACYAAAAIAAAA//////////8="/>
              </a:ext>
            </a:extLst>
          </p:cNvSpPr>
          <p:nvPr/>
        </p:nvSpPr>
        <p:spPr>
          <a:xfrm>
            <a:off x="1143000" y="462915"/>
            <a:ext cx="6855460" cy="2545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/>
          <a:lstStyle/>
          <a:p>
            <a:pPr algn="ctr">
              <a:lnSpc>
                <a:spcPct val="100000"/>
              </a:lnSpc>
              <a:defRPr sz="14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r>
              <a:rPr lang="en-gb" sz="3000" dirty="0"/>
              <a:t>Continue the conversation online</a:t>
            </a:r>
          </a:p>
          <a:p>
            <a:pPr algn="ctr">
              <a:lnSpc>
                <a:spcPct val="100000"/>
              </a:lnSpc>
              <a:defRPr sz="14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endParaRPr lang="en-gb" sz="2000" dirty="0"/>
          </a:p>
          <a:p>
            <a:pPr algn="ctr"/>
            <a:r>
              <a:rPr lang="en-GB" sz="3200" dirty="0">
                <a:latin typeface="Bitstream Vera Sans"/>
              </a:rPr>
              <a:t>@</a:t>
            </a:r>
            <a:r>
              <a:rPr lang="en-GB" sz="3200" dirty="0" err="1">
                <a:latin typeface="Bitstream Vera Sans"/>
              </a:rPr>
              <a:t>sotm</a:t>
            </a:r>
            <a:r>
              <a:rPr lang="en-GB" sz="3200" dirty="0">
                <a:latin typeface="Bitstream Vera Sans"/>
              </a:rPr>
              <a:t>   |   #</a:t>
            </a:r>
            <a:r>
              <a:rPr lang="en-GB" sz="3200" dirty="0" err="1">
                <a:latin typeface="Bitstream Vera Sans"/>
              </a:rPr>
              <a:t>sotm</a:t>
            </a:r>
            <a:endParaRPr lang="en-GB" sz="3200" dirty="0">
              <a:latin typeface="Bitstream Vera Sans"/>
            </a:endParaRPr>
          </a:p>
          <a:p>
            <a:pPr algn="ctr">
              <a:lnSpc>
                <a:spcPct val="100000"/>
              </a:lnSpc>
              <a:defRPr sz="14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endParaRPr lang="en-GB" sz="1200" dirty="0"/>
          </a:p>
          <a:p>
            <a:pPr algn="ctr" rtl="0">
              <a:defRPr sz="14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r>
              <a:rPr lang="en-GB" sz="3200" dirty="0">
                <a:latin typeface="Bitstream Vera Sans"/>
              </a:rPr>
              <a:t>tinyurl.com/</a:t>
            </a:r>
            <a:r>
              <a:rPr lang="en-GB" sz="3200" dirty="0" err="1">
                <a:latin typeface="Bitstream Vera Sans"/>
              </a:rPr>
              <a:t>sotm</a:t>
            </a:r>
            <a:r>
              <a:rPr lang="en-GB" sz="3200" dirty="0">
                <a:latin typeface="Bitstream Vera Sans"/>
              </a:rPr>
              <a:t>-telegram</a:t>
            </a:r>
          </a:p>
          <a:p>
            <a:pPr algn="ctr">
              <a:lnSpc>
                <a:spcPct val="100000"/>
              </a:lnSpc>
              <a:defRPr sz="14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endParaRPr lang="en-gb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05" y="1351915"/>
            <a:ext cx="5334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478" y="2027206"/>
            <a:ext cx="446200" cy="419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949" y="1161364"/>
            <a:ext cx="4032251" cy="3085639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xtBox 4"/>
          <p:cNvSpPr txBox="1"/>
          <p:nvPr/>
        </p:nvSpPr>
        <p:spPr>
          <a:xfrm>
            <a:off x="4970340" y="1409700"/>
            <a:ext cx="339067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 defTabSz="685800" rtl="0" hangingPunct="0">
              <a:defRPr sz="3600" b="1">
                <a:solidFill>
                  <a:srgbClr val="FFFFFF"/>
                </a:solidFill>
                <a:latin typeface="Cera PRO"/>
                <a:ea typeface="Cera PRO"/>
                <a:cs typeface="Cera PRO"/>
                <a:sym typeface="Cera PRO"/>
              </a:defRPr>
            </a:pPr>
            <a:r>
              <a:rPr sz="2700" b="1" kern="0">
                <a:solidFill>
                  <a:srgbClr val="FFFFFF"/>
                </a:solidFill>
                <a:latin typeface="Cera PRO"/>
                <a:sym typeface="Cera PRO"/>
              </a:rPr>
              <a:t>Building experiences</a:t>
            </a:r>
          </a:p>
          <a:p>
            <a:pPr algn="ctr" defTabSz="685800" rtl="0" hangingPunct="0">
              <a:defRPr sz="3600" b="1">
                <a:solidFill>
                  <a:srgbClr val="FFFFFF"/>
                </a:solidFill>
                <a:latin typeface="Cera PRO"/>
                <a:ea typeface="Cera PRO"/>
                <a:cs typeface="Cera PRO"/>
                <a:sym typeface="Cera PRO"/>
              </a:defRPr>
            </a:pPr>
            <a:r>
              <a:rPr sz="2700" b="1" kern="0">
                <a:solidFill>
                  <a:srgbClr val="FFFFFF"/>
                </a:solidFill>
                <a:latin typeface="Cera PRO"/>
                <a:sym typeface="Cera PRO"/>
              </a:rPr>
              <a:t>for exploring the world</a:t>
            </a:r>
          </a:p>
        </p:txBody>
      </p:sp>
      <p:pic>
        <p:nvPicPr>
          <p:cNvPr id="114" name="Picture 5" descr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230" y="3450770"/>
            <a:ext cx="1128890" cy="254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extBox 6"/>
          <p:cNvSpPr txBox="1"/>
          <p:nvPr/>
        </p:nvSpPr>
        <p:spPr>
          <a:xfrm>
            <a:off x="6242362" y="3930619"/>
            <a:ext cx="779379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1400">
                <a:solidFill>
                  <a:srgbClr val="AAB7EF"/>
                </a:solidFill>
              </a:defRPr>
            </a:lvl1pPr>
          </a:lstStyle>
          <a:p>
            <a:pPr defTabSz="685800" rtl="0" hangingPunct="0"/>
            <a:r>
              <a:rPr sz="1050" kern="0">
                <a:latin typeface="Calibri"/>
                <a:sym typeface="Calibri"/>
              </a:rPr>
              <a:t>mapbox.com</a:t>
            </a:r>
          </a:p>
        </p:txBody>
      </p:sp>
    </p:spTree>
    <p:extLst>
      <p:ext uri="{BB962C8B-B14F-4D97-AF65-F5344CB8AC3E}">
        <p14:creationId xmlns:p14="http://schemas.microsoft.com/office/powerpoint/2010/main" val="170357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E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" t="16682"/>
          <a:stretch/>
        </p:blipFill>
        <p:spPr>
          <a:xfrm>
            <a:off x="1928863" y="1103337"/>
            <a:ext cx="5286273" cy="3433248"/>
          </a:xfrm>
          <a:prstGeom prst="rect">
            <a:avLst/>
          </a:prstGeom>
        </p:spPr>
      </p:pic>
      <p:sp>
        <p:nvSpPr>
          <p:cNvPr id="118" name="TextBox 8"/>
          <p:cNvSpPr txBox="1"/>
          <p:nvPr/>
        </p:nvSpPr>
        <p:spPr>
          <a:xfrm>
            <a:off x="1465482" y="415926"/>
            <a:ext cx="6213036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Cera PRO"/>
                <a:ea typeface="Cera PRO"/>
                <a:cs typeface="Cera PRO"/>
                <a:sym typeface="Cera PRO"/>
              </a:defRPr>
            </a:lvl1pPr>
          </a:lstStyle>
          <a:p>
            <a:pPr defTabSz="685800" rtl="0" hangingPunct="0"/>
            <a:r>
              <a:rPr sz="2700" kern="0"/>
              <a:t>Happy mapping from Mapbox</a:t>
            </a:r>
          </a:p>
        </p:txBody>
      </p:sp>
      <p:sp>
        <p:nvSpPr>
          <p:cNvPr id="119" name="TextBox 9"/>
          <p:cNvSpPr txBox="1"/>
          <p:nvPr/>
        </p:nvSpPr>
        <p:spPr>
          <a:xfrm>
            <a:off x="3836976" y="4595402"/>
            <a:ext cx="1401344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defTabSz="685800" rtl="0" hangingPunct="0"/>
            <a:r>
              <a:rPr sz="1350" kern="0">
                <a:latin typeface="Calibri"/>
                <a:sym typeface="Calibri"/>
              </a:rPr>
              <a:t>Mapbox Bangalore</a:t>
            </a:r>
          </a:p>
        </p:txBody>
      </p:sp>
    </p:spTree>
    <p:extLst>
      <p:ext uri="{BB962C8B-B14F-4D97-AF65-F5344CB8AC3E}">
        <p14:creationId xmlns:p14="http://schemas.microsoft.com/office/powerpoint/2010/main" val="256576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SrZP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Jb8//9AOAAAvx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4990"/>
            <a:ext cx="9144000" cy="57156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/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5_SrZPWxMAAAAlAAAAEQAAAC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AcAAAA4AAAAAAAAAAAAAAAAAAAA////AAAAAAAAAAAAAAAAAAAAAAAAAAAAAAAAAAAAAABkAAAAZAAAAAAAAAAjAAAABAAAAGQAAAAXAAAAFAAAAAAAAAAAAAAA/38AAP9/AAAAAAAACQAAAAQAAABw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P////9AOAAApB8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9144000" cy="51441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ctangle1"/>
          <p:cNvSpPr>
            <a:extLst>
              <a:ext uri="smNativeData">
                <pr:smNativeData xmlns="" xmlns:p14="http://schemas.microsoft.com/office/powerpoint/2010/main" xmlns:pr="smNativeData" val="SMDATA_13_SrZPWxMAAAAlAAAAZAAAAA0AAAAAjgAAAEcAAACOAAAARw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BcAAAAUAAAAAAAAAAAAAAD/fwAA/38AAAAAAAAJAAAABAAAAHlsZT4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C9BQAAegsAAAszAAB7DwAAEAAAACYAAAAIAAAA//////////8="/>
              </a:ext>
            </a:extLst>
          </p:cNvSpPr>
          <p:nvPr/>
        </p:nvSpPr>
        <p:spPr>
          <a:xfrm>
            <a:off x="932815" y="1865630"/>
            <a:ext cx="7364730" cy="6508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170" tIns="45085" rIns="90170" bIns="45085" numCol="1" anchor="t"/>
          <a:lstStyle/>
          <a:p>
            <a:pPr algn="ctr">
              <a:lnSpc>
                <a:spcPct val="100000"/>
              </a:lnSpc>
              <a:defRPr sz="12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r>
              <a:rPr lang="en-gb" sz="2800" dirty="0"/>
              <a:t>2018.stateofthemap.org/</a:t>
            </a:r>
            <a:r>
              <a:rPr lang="en-gb" sz="2800" dirty="0" err="1"/>
              <a:t>sotm.apk</a:t>
            </a:r>
            <a:endParaRPr lang="en-gb" sz="2800" dirty="0"/>
          </a:p>
        </p:txBody>
      </p:sp>
      <p:sp>
        <p:nvSpPr>
          <p:cNvPr id="4" name="Rectangle2"/>
          <p:cNvSpPr>
            <a:extLst>
              <a:ext uri="smNativeData">
                <pr:smNativeData xmlns="" xmlns:p14="http://schemas.microsoft.com/office/powerpoint/2010/main" xmlns:pr="smNativeData" val="SMDATA_13_SrZPWxMAAAAlAAAAZAAAAA0AAAAAAAAAAAAAAAAAAAAAA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BTU1MKAAAAACgAAAAoAAAAZAAAAGQAAAAAAAAAzMzMAAAAAABQAAAAUAAAAGQAAABkAAAAAAAAABcAAAAUAAAAAAAAAAAAAAD/fwAA/38AAAAAAAAJAAAABAAAAHlsZT4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AQBwAANQIAADwxAAA1DQAAEAAAACYAAAAIAAAA//////////8="/>
              </a:ext>
            </a:extLst>
          </p:cNvSpPr>
          <p:nvPr/>
        </p:nvSpPr>
        <p:spPr>
          <a:xfrm>
            <a:off x="1148080" y="358775"/>
            <a:ext cx="6855460" cy="1788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/>
          <a:lstStyle/>
          <a:p>
            <a:pPr algn="ctr">
              <a:lnSpc>
                <a:spcPct val="100000"/>
              </a:lnSpc>
              <a:defRPr sz="16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r>
              <a:rPr lang="en-gb" sz="3000" dirty="0"/>
              <a:t>Android app for the program, maps, tweets from @</a:t>
            </a:r>
            <a:r>
              <a:rPr lang="en-gb" sz="3000" dirty="0" err="1"/>
              <a:t>sotm</a:t>
            </a:r>
            <a:r>
              <a:rPr lang="en-gb" sz="3000" dirty="0"/>
              <a:t> and more!</a:t>
            </a:r>
          </a:p>
          <a:p>
            <a:pPr algn="ctr">
              <a:lnSpc>
                <a:spcPct val="100000"/>
              </a:lnSpc>
              <a:defRPr sz="1600">
                <a:latin typeface="Bitstream Vera Sans" pitchFamily="1" charset="0"/>
                <a:ea typeface="Bitstream Vera Sans" pitchFamily="1" charset="0"/>
                <a:cs typeface="Bitstream Vera Sans" pitchFamily="1" charset="0"/>
              </a:defRPr>
            </a:pPr>
            <a:endParaRPr lang="en-gb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45" y="1835810"/>
            <a:ext cx="452755" cy="5829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6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mbria"/>
        <a:ea typeface=""/>
        <a:cs typeface="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mbria"/>
        <a:ea typeface=""/>
        <a:cs typeface="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65</Words>
  <Application>Microsoft Office PowerPoint</Application>
  <PresentationFormat>On-screen Show (16:9)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Bitstream Vera Sans</vt:lpstr>
      <vt:lpstr>Calibri</vt:lpstr>
      <vt:lpstr>Calibri Light</vt:lpstr>
      <vt:lpstr>Cambria</vt:lpstr>
      <vt:lpstr>Cera PRO</vt:lpstr>
      <vt:lpstr>DejaVu Sans</vt:lpstr>
      <vt:lpstr>FreightSans Pro Semibold</vt:lpstr>
      <vt:lpstr>StarSymbol</vt:lpstr>
      <vt:lpstr>Presentation</vt:lpstr>
      <vt:lpstr>Presentation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Nickerson, Rob</dc:creator>
  <cp:keywords/>
  <dc:description/>
  <cp:lastModifiedBy>Nickerson, Rob</cp:lastModifiedBy>
  <cp:revision>6</cp:revision>
  <dcterms:created xsi:type="dcterms:W3CDTF">2018-07-18T19:57:11Z</dcterms:created>
  <dcterms:modified xsi:type="dcterms:W3CDTF">2018-07-25T23:41:34Z</dcterms:modified>
</cp:coreProperties>
</file>